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7" r:id="rId11"/>
    <p:sldId id="269" r:id="rId12"/>
    <p:sldId id="278" r:id="rId13"/>
    <p:sldId id="276" r:id="rId14"/>
  </p:sldIdLst>
  <p:sldSz cx="12192000" cy="6858000"/>
  <p:notesSz cx="6858000" cy="9144000"/>
  <p:embeddedFontLst>
    <p:embeddedFont>
      <p:font typeface="方正粗黑宋简体" panose="02000000000000000000" charset="-122"/>
      <p:regular r:id="rId18"/>
    </p:embeddedFont>
    <p:embeddedFont>
      <p:font typeface="微软雅黑" panose="020B0503020204020204" pitchFamily="34" charset="-122"/>
      <p:regular r:id="rId19"/>
    </p:embeddedFont>
    <p:embeddedFont>
      <p:font typeface="Vrinda" panose="020B0502040204020203" pitchFamily="34" charset="0"/>
      <p:regular r:id="rId20"/>
      <p:bold r:id="rId21"/>
    </p:embeddedFont>
    <p:embeddedFont>
      <p:font typeface="Agency FB" panose="020B0503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charset="0"/>
      <p:regular r:id="rId28"/>
      <p: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B44"/>
    <a:srgbClr val="00B4D9"/>
    <a:srgbClr val="B1B2B6"/>
    <a:srgbClr val="E7EDEA"/>
    <a:srgbClr val="7E7E7E"/>
    <a:srgbClr val="000000"/>
    <a:srgbClr val="5D5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75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0794-FE5D-4ECD-A1B5-D71179F8D8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6792" y="-29600"/>
            <a:ext cx="12201002" cy="6918496"/>
            <a:chOff x="-9002" y="-28965"/>
            <a:chExt cx="12201002" cy="691849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3"/>
            <a:stretch>
              <a:fillRect/>
            </a:stretch>
          </p:blipFill>
          <p:spPr>
            <a:xfrm>
              <a:off x="-9002" y="-28965"/>
              <a:ext cx="12201001" cy="691849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4502" y="-13200"/>
              <a:ext cx="12196502" cy="6885954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455293" y="1230811"/>
            <a:ext cx="475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jq</a:t>
            </a:r>
            <a:r>
              <a:rPr lang="zh-CN" altLang="en-US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总结汇报</a:t>
            </a:r>
            <a:endParaRPr lang="zh-CN" altLang="en-US" sz="7200" dirty="0" smtClean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百度综艺简体" panose="02010601030101010101" pitchFamily="2" charset="-122"/>
              <a:ea typeface="百度综艺简体" panose="02010601030101010101" pitchFamily="2" charset="-122"/>
            </a:endParaRPr>
          </a:p>
          <a:p>
            <a:endParaRPr lang="zh-CN" altLang="en-US" sz="72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百度综艺简体" panose="02010601030101010101" pitchFamily="2" charset="-122"/>
              <a:ea typeface="百度综艺简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9625" y="4942205"/>
            <a:ext cx="4376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汇报人：姜钧剑</a:t>
            </a:r>
            <a:endParaRPr lang="zh-CN" altLang="en-US" sz="4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9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1000" y="360680"/>
            <a:ext cx="316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守卫页面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NCQ$AZE7B$T7V@PN7}ZK(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0" y="1175385"/>
            <a:ext cx="3105150" cy="4972050"/>
          </a:xfrm>
          <a:prstGeom prst="rect">
            <a:avLst/>
          </a:prstGeom>
        </p:spPr>
      </p:pic>
      <p:pic>
        <p:nvPicPr>
          <p:cNvPr id="7" name="图片 6" descr="U_I)L$)S4)3E8S[9PWZ_NV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05" y="1108710"/>
            <a:ext cx="2809875" cy="503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3"/>
          <a:stretch>
            <a:fillRect/>
          </a:stretch>
        </p:blipFill>
        <p:spPr>
          <a:xfrm>
            <a:off x="-9002" y="-28965"/>
            <a:ext cx="12201001" cy="69184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502" y="-13200"/>
            <a:ext cx="12196502" cy="688595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32927" y="1813173"/>
            <a:ext cx="652614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4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THANKS</a:t>
            </a:r>
            <a:endParaRPr lang="zh-CN" altLang="en-US" sz="204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6186923" y="208495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4923" y="2174167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登录注册页面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6923" y="302933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2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74923" y="3118547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选人以及显示身份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86923" y="397371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3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74923" y="406292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人物页面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186923" y="491809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4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74923" y="50073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自我分析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2925" y="2107201"/>
            <a:ext cx="4789715" cy="4007943"/>
            <a:chOff x="802925" y="2107201"/>
            <a:chExt cx="4789715" cy="4007943"/>
          </a:xfrm>
        </p:grpSpPr>
        <p:sp>
          <p:nvSpPr>
            <p:cNvPr id="26" name="任意多边形 25"/>
            <p:cNvSpPr/>
            <p:nvPr/>
          </p:nvSpPr>
          <p:spPr>
            <a:xfrm>
              <a:off x="802925" y="5017273"/>
              <a:ext cx="4789715" cy="535718"/>
            </a:xfrm>
            <a:custGeom>
              <a:avLst/>
              <a:gdLst>
                <a:gd name="connsiteX0" fmla="*/ 0 w 4789715"/>
                <a:gd name="connsiteY0" fmla="*/ 0 h 535718"/>
                <a:gd name="connsiteX1" fmla="*/ 4789715 w 4789715"/>
                <a:gd name="connsiteY1" fmla="*/ 0 h 535718"/>
                <a:gd name="connsiteX2" fmla="*/ 4789715 w 4789715"/>
                <a:gd name="connsiteY2" fmla="*/ 370217 h 535718"/>
                <a:gd name="connsiteX3" fmla="*/ 4624214 w 4789715"/>
                <a:gd name="connsiteY3" fmla="*/ 535718 h 535718"/>
                <a:gd name="connsiteX4" fmla="*/ 165501 w 4789715"/>
                <a:gd name="connsiteY4" fmla="*/ 535718 h 535718"/>
                <a:gd name="connsiteX5" fmla="*/ 0 w 4789715"/>
                <a:gd name="connsiteY5" fmla="*/ 370217 h 53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89715" h="535718">
                  <a:moveTo>
                    <a:pt x="0" y="0"/>
                  </a:moveTo>
                  <a:lnTo>
                    <a:pt x="4789715" y="0"/>
                  </a:lnTo>
                  <a:lnTo>
                    <a:pt x="4789715" y="370217"/>
                  </a:lnTo>
                  <a:cubicBezTo>
                    <a:pt x="4789715" y="461621"/>
                    <a:pt x="4715618" y="535718"/>
                    <a:pt x="4624214" y="535718"/>
                  </a:cubicBezTo>
                  <a:lnTo>
                    <a:pt x="165501" y="535718"/>
                  </a:lnTo>
                  <a:cubicBezTo>
                    <a:pt x="74097" y="535718"/>
                    <a:pt x="0" y="461621"/>
                    <a:pt x="0" y="370217"/>
                  </a:cubicBezTo>
                  <a:close/>
                </a:path>
              </a:pathLst>
            </a:custGeom>
            <a:solidFill>
              <a:srgbClr val="E7ED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02925" y="2107201"/>
              <a:ext cx="4789715" cy="2910072"/>
            </a:xfrm>
            <a:custGeom>
              <a:avLst/>
              <a:gdLst>
                <a:gd name="connsiteX0" fmla="*/ 165501 w 4789715"/>
                <a:gd name="connsiteY0" fmla="*/ 0 h 2910072"/>
                <a:gd name="connsiteX1" fmla="*/ 4624214 w 4789715"/>
                <a:gd name="connsiteY1" fmla="*/ 0 h 2910072"/>
                <a:gd name="connsiteX2" fmla="*/ 4789715 w 4789715"/>
                <a:gd name="connsiteY2" fmla="*/ 165501 h 2910072"/>
                <a:gd name="connsiteX3" fmla="*/ 4789715 w 4789715"/>
                <a:gd name="connsiteY3" fmla="*/ 2910072 h 2910072"/>
                <a:gd name="connsiteX4" fmla="*/ 0 w 4789715"/>
                <a:gd name="connsiteY4" fmla="*/ 2910072 h 2910072"/>
                <a:gd name="connsiteX5" fmla="*/ 0 w 4789715"/>
                <a:gd name="connsiteY5" fmla="*/ 165501 h 2910072"/>
                <a:gd name="connsiteX6" fmla="*/ 165501 w 4789715"/>
                <a:gd name="connsiteY6" fmla="*/ 0 h 29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9715" h="2910072">
                  <a:moveTo>
                    <a:pt x="165501" y="0"/>
                  </a:moveTo>
                  <a:lnTo>
                    <a:pt x="4624214" y="0"/>
                  </a:lnTo>
                  <a:cubicBezTo>
                    <a:pt x="4715618" y="0"/>
                    <a:pt x="4789715" y="74097"/>
                    <a:pt x="4789715" y="165501"/>
                  </a:cubicBezTo>
                  <a:lnTo>
                    <a:pt x="4789715" y="2910072"/>
                  </a:lnTo>
                  <a:lnTo>
                    <a:pt x="0" y="2910072"/>
                  </a:lnTo>
                  <a:lnTo>
                    <a:pt x="0" y="165501"/>
                  </a:lnTo>
                  <a:cubicBezTo>
                    <a:pt x="0" y="74097"/>
                    <a:pt x="74097" y="0"/>
                    <a:pt x="165501" y="0"/>
                  </a:cubicBezTo>
                  <a:close/>
                </a:path>
              </a:pathLst>
            </a:cu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319859" y="5546251"/>
              <a:ext cx="1755847" cy="568893"/>
              <a:chOff x="5851356" y="5550236"/>
              <a:chExt cx="1755847" cy="568893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5851356" y="5550236"/>
                <a:ext cx="1755847" cy="568893"/>
              </a:xfrm>
              <a:custGeom>
                <a:avLst/>
                <a:gdLst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1083391 w 1755847"/>
                  <a:gd name="connsiteY10" fmla="*/ 566423 h 568893"/>
                  <a:gd name="connsiteX11" fmla="*/ 1083391 w 1755847"/>
                  <a:gd name="connsiteY11" fmla="*/ 568893 h 568893"/>
                  <a:gd name="connsiteX12" fmla="*/ 452204 w 1755847"/>
                  <a:gd name="connsiteY12" fmla="*/ 568893 h 568893"/>
                  <a:gd name="connsiteX13" fmla="*/ 452204 w 1755847"/>
                  <a:gd name="connsiteY13" fmla="*/ 567232 h 568893"/>
                  <a:gd name="connsiteX14" fmla="*/ 124 w 1755847"/>
                  <a:gd name="connsiteY14" fmla="*/ 568893 h 568893"/>
                  <a:gd name="connsiteX15" fmla="*/ 30609 w 1755847"/>
                  <a:gd name="connsiteY15" fmla="*/ 520709 h 568893"/>
                  <a:gd name="connsiteX16" fmla="*/ 207689 w 1755847"/>
                  <a:gd name="connsiteY16" fmla="*/ 477021 h 568893"/>
                  <a:gd name="connsiteX17" fmla="*/ 238730 w 1755847"/>
                  <a:gd name="connsiteY17" fmla="*/ 374839 h 568893"/>
                  <a:gd name="connsiteX18" fmla="*/ 273560 w 1755847"/>
                  <a:gd name="connsiteY18" fmla="*/ 0 h 568893"/>
                  <a:gd name="connsiteX0-1" fmla="*/ 273560 w 1755847"/>
                  <a:gd name="connsiteY0-2" fmla="*/ 0 h 568893"/>
                  <a:gd name="connsiteX1-3" fmla="*/ 452204 w 1755847"/>
                  <a:gd name="connsiteY1-4" fmla="*/ 0 h 568893"/>
                  <a:gd name="connsiteX2-5" fmla="*/ 869912 w 1755847"/>
                  <a:gd name="connsiteY2-6" fmla="*/ 0 h 568893"/>
                  <a:gd name="connsiteX3-7" fmla="*/ 885935 w 1755847"/>
                  <a:gd name="connsiteY3-8" fmla="*/ 0 h 568893"/>
                  <a:gd name="connsiteX4-9" fmla="*/ 1083391 w 1755847"/>
                  <a:gd name="connsiteY4-10" fmla="*/ 0 h 568893"/>
                  <a:gd name="connsiteX5-11" fmla="*/ 1482287 w 1755847"/>
                  <a:gd name="connsiteY5-12" fmla="*/ 0 h 568893"/>
                  <a:gd name="connsiteX6-13" fmla="*/ 1517117 w 1755847"/>
                  <a:gd name="connsiteY6-14" fmla="*/ 374839 h 568893"/>
                  <a:gd name="connsiteX7-15" fmla="*/ 1548158 w 1755847"/>
                  <a:gd name="connsiteY7-16" fmla="*/ 477021 h 568893"/>
                  <a:gd name="connsiteX8-17" fmla="*/ 1725238 w 1755847"/>
                  <a:gd name="connsiteY8-18" fmla="*/ 520709 h 568893"/>
                  <a:gd name="connsiteX9-19" fmla="*/ 1755723 w 1755847"/>
                  <a:gd name="connsiteY9-20" fmla="*/ 568893 h 568893"/>
                  <a:gd name="connsiteX10-21" fmla="*/ 1083391 w 1755847"/>
                  <a:gd name="connsiteY10-22" fmla="*/ 566423 h 568893"/>
                  <a:gd name="connsiteX11-23" fmla="*/ 452204 w 1755847"/>
                  <a:gd name="connsiteY11-24" fmla="*/ 568893 h 568893"/>
                  <a:gd name="connsiteX12-25" fmla="*/ 452204 w 1755847"/>
                  <a:gd name="connsiteY12-26" fmla="*/ 567232 h 568893"/>
                  <a:gd name="connsiteX13-27" fmla="*/ 124 w 1755847"/>
                  <a:gd name="connsiteY13-28" fmla="*/ 568893 h 568893"/>
                  <a:gd name="connsiteX14-29" fmla="*/ 30609 w 1755847"/>
                  <a:gd name="connsiteY14-30" fmla="*/ 520709 h 568893"/>
                  <a:gd name="connsiteX15-31" fmla="*/ 207689 w 1755847"/>
                  <a:gd name="connsiteY15-32" fmla="*/ 477021 h 568893"/>
                  <a:gd name="connsiteX16-33" fmla="*/ 238730 w 1755847"/>
                  <a:gd name="connsiteY16-34" fmla="*/ 374839 h 568893"/>
                  <a:gd name="connsiteX17-35" fmla="*/ 273560 w 1755847"/>
                  <a:gd name="connsiteY17-36" fmla="*/ 0 h 568893"/>
                  <a:gd name="connsiteX0-37" fmla="*/ 273560 w 1755847"/>
                  <a:gd name="connsiteY0-38" fmla="*/ 0 h 568893"/>
                  <a:gd name="connsiteX1-39" fmla="*/ 452204 w 1755847"/>
                  <a:gd name="connsiteY1-40" fmla="*/ 0 h 568893"/>
                  <a:gd name="connsiteX2-41" fmla="*/ 869912 w 1755847"/>
                  <a:gd name="connsiteY2-42" fmla="*/ 0 h 568893"/>
                  <a:gd name="connsiteX3-43" fmla="*/ 885935 w 1755847"/>
                  <a:gd name="connsiteY3-44" fmla="*/ 0 h 568893"/>
                  <a:gd name="connsiteX4-45" fmla="*/ 1083391 w 1755847"/>
                  <a:gd name="connsiteY4-46" fmla="*/ 0 h 568893"/>
                  <a:gd name="connsiteX5-47" fmla="*/ 1482287 w 1755847"/>
                  <a:gd name="connsiteY5-48" fmla="*/ 0 h 568893"/>
                  <a:gd name="connsiteX6-49" fmla="*/ 1517117 w 1755847"/>
                  <a:gd name="connsiteY6-50" fmla="*/ 374839 h 568893"/>
                  <a:gd name="connsiteX7-51" fmla="*/ 1548158 w 1755847"/>
                  <a:gd name="connsiteY7-52" fmla="*/ 477021 h 568893"/>
                  <a:gd name="connsiteX8-53" fmla="*/ 1725238 w 1755847"/>
                  <a:gd name="connsiteY8-54" fmla="*/ 520709 h 568893"/>
                  <a:gd name="connsiteX9-55" fmla="*/ 1755723 w 1755847"/>
                  <a:gd name="connsiteY9-56" fmla="*/ 568893 h 568893"/>
                  <a:gd name="connsiteX10-57" fmla="*/ 452204 w 1755847"/>
                  <a:gd name="connsiteY10-58" fmla="*/ 568893 h 568893"/>
                  <a:gd name="connsiteX11-59" fmla="*/ 452204 w 1755847"/>
                  <a:gd name="connsiteY11-60" fmla="*/ 567232 h 568893"/>
                  <a:gd name="connsiteX12-61" fmla="*/ 124 w 1755847"/>
                  <a:gd name="connsiteY12-62" fmla="*/ 568893 h 568893"/>
                  <a:gd name="connsiteX13-63" fmla="*/ 30609 w 1755847"/>
                  <a:gd name="connsiteY13-64" fmla="*/ 520709 h 568893"/>
                  <a:gd name="connsiteX14-65" fmla="*/ 207689 w 1755847"/>
                  <a:gd name="connsiteY14-66" fmla="*/ 477021 h 568893"/>
                  <a:gd name="connsiteX15-67" fmla="*/ 238730 w 1755847"/>
                  <a:gd name="connsiteY15-68" fmla="*/ 374839 h 568893"/>
                  <a:gd name="connsiteX16-69" fmla="*/ 273560 w 1755847"/>
                  <a:gd name="connsiteY16-70" fmla="*/ 0 h 568893"/>
                  <a:gd name="connsiteX0-71" fmla="*/ 273560 w 1755847"/>
                  <a:gd name="connsiteY0-72" fmla="*/ 0 h 568893"/>
                  <a:gd name="connsiteX1-73" fmla="*/ 452204 w 1755847"/>
                  <a:gd name="connsiteY1-74" fmla="*/ 0 h 568893"/>
                  <a:gd name="connsiteX2-75" fmla="*/ 869912 w 1755847"/>
                  <a:gd name="connsiteY2-76" fmla="*/ 0 h 568893"/>
                  <a:gd name="connsiteX3-77" fmla="*/ 885935 w 1755847"/>
                  <a:gd name="connsiteY3-78" fmla="*/ 0 h 568893"/>
                  <a:gd name="connsiteX4-79" fmla="*/ 1083391 w 1755847"/>
                  <a:gd name="connsiteY4-80" fmla="*/ 0 h 568893"/>
                  <a:gd name="connsiteX5-81" fmla="*/ 1482287 w 1755847"/>
                  <a:gd name="connsiteY5-82" fmla="*/ 0 h 568893"/>
                  <a:gd name="connsiteX6-83" fmla="*/ 1517117 w 1755847"/>
                  <a:gd name="connsiteY6-84" fmla="*/ 374839 h 568893"/>
                  <a:gd name="connsiteX7-85" fmla="*/ 1548158 w 1755847"/>
                  <a:gd name="connsiteY7-86" fmla="*/ 477021 h 568893"/>
                  <a:gd name="connsiteX8-87" fmla="*/ 1725238 w 1755847"/>
                  <a:gd name="connsiteY8-88" fmla="*/ 520709 h 568893"/>
                  <a:gd name="connsiteX9-89" fmla="*/ 1755723 w 1755847"/>
                  <a:gd name="connsiteY9-90" fmla="*/ 568893 h 568893"/>
                  <a:gd name="connsiteX10-91" fmla="*/ 452204 w 1755847"/>
                  <a:gd name="connsiteY10-92" fmla="*/ 568893 h 568893"/>
                  <a:gd name="connsiteX11-93" fmla="*/ 124 w 1755847"/>
                  <a:gd name="connsiteY11-94" fmla="*/ 568893 h 568893"/>
                  <a:gd name="connsiteX12-95" fmla="*/ 30609 w 1755847"/>
                  <a:gd name="connsiteY12-96" fmla="*/ 520709 h 568893"/>
                  <a:gd name="connsiteX13-97" fmla="*/ 207689 w 1755847"/>
                  <a:gd name="connsiteY13-98" fmla="*/ 477021 h 568893"/>
                  <a:gd name="connsiteX14-99" fmla="*/ 238730 w 1755847"/>
                  <a:gd name="connsiteY14-100" fmla="*/ 374839 h 568893"/>
                  <a:gd name="connsiteX15-101" fmla="*/ 273560 w 1755847"/>
                  <a:gd name="connsiteY15-102" fmla="*/ 0 h 568893"/>
                  <a:gd name="connsiteX0-103" fmla="*/ 273560 w 1755847"/>
                  <a:gd name="connsiteY0-104" fmla="*/ 0 h 568893"/>
                  <a:gd name="connsiteX1-105" fmla="*/ 452204 w 1755847"/>
                  <a:gd name="connsiteY1-106" fmla="*/ 0 h 568893"/>
                  <a:gd name="connsiteX2-107" fmla="*/ 869912 w 1755847"/>
                  <a:gd name="connsiteY2-108" fmla="*/ 0 h 568893"/>
                  <a:gd name="connsiteX3-109" fmla="*/ 885935 w 1755847"/>
                  <a:gd name="connsiteY3-110" fmla="*/ 0 h 568893"/>
                  <a:gd name="connsiteX4-111" fmla="*/ 1083391 w 1755847"/>
                  <a:gd name="connsiteY4-112" fmla="*/ 0 h 568893"/>
                  <a:gd name="connsiteX5-113" fmla="*/ 1482287 w 1755847"/>
                  <a:gd name="connsiteY5-114" fmla="*/ 0 h 568893"/>
                  <a:gd name="connsiteX6-115" fmla="*/ 1517117 w 1755847"/>
                  <a:gd name="connsiteY6-116" fmla="*/ 374839 h 568893"/>
                  <a:gd name="connsiteX7-117" fmla="*/ 1548158 w 1755847"/>
                  <a:gd name="connsiteY7-118" fmla="*/ 477021 h 568893"/>
                  <a:gd name="connsiteX8-119" fmla="*/ 1725238 w 1755847"/>
                  <a:gd name="connsiteY8-120" fmla="*/ 520709 h 568893"/>
                  <a:gd name="connsiteX9-121" fmla="*/ 1755723 w 1755847"/>
                  <a:gd name="connsiteY9-122" fmla="*/ 568893 h 568893"/>
                  <a:gd name="connsiteX10-123" fmla="*/ 124 w 1755847"/>
                  <a:gd name="connsiteY10-124" fmla="*/ 568893 h 568893"/>
                  <a:gd name="connsiteX11-125" fmla="*/ 30609 w 1755847"/>
                  <a:gd name="connsiteY11-126" fmla="*/ 520709 h 568893"/>
                  <a:gd name="connsiteX12-127" fmla="*/ 207689 w 1755847"/>
                  <a:gd name="connsiteY12-128" fmla="*/ 477021 h 568893"/>
                  <a:gd name="connsiteX13-129" fmla="*/ 238730 w 1755847"/>
                  <a:gd name="connsiteY13-130" fmla="*/ 374839 h 568893"/>
                  <a:gd name="connsiteX14-131" fmla="*/ 273560 w 1755847"/>
                  <a:gd name="connsiteY14-132" fmla="*/ 0 h 5688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1755847" h="568893">
                    <a:moveTo>
                      <a:pt x="273560" y="0"/>
                    </a:moveTo>
                    <a:lnTo>
                      <a:pt x="452204" y="0"/>
                    </a:lnTo>
                    <a:lnTo>
                      <a:pt x="869912" y="0"/>
                    </a:lnTo>
                    <a:lnTo>
                      <a:pt x="885935" y="0"/>
                    </a:lnTo>
                    <a:lnTo>
                      <a:pt x="1083391" y="0"/>
                    </a:lnTo>
                    <a:lnTo>
                      <a:pt x="1482287" y="0"/>
                    </a:lnTo>
                    <a:cubicBezTo>
                      <a:pt x="1484009" y="5563"/>
                      <a:pt x="1516918" y="366043"/>
                      <a:pt x="1517117" y="374839"/>
                    </a:cubicBezTo>
                    <a:cubicBezTo>
                      <a:pt x="1524186" y="440922"/>
                      <a:pt x="1532036" y="454842"/>
                      <a:pt x="1548158" y="477021"/>
                    </a:cubicBezTo>
                    <a:cubicBezTo>
                      <a:pt x="1590318" y="499838"/>
                      <a:pt x="1690644" y="505397"/>
                      <a:pt x="1725238" y="520709"/>
                    </a:cubicBezTo>
                    <a:cubicBezTo>
                      <a:pt x="1753854" y="533033"/>
                      <a:pt x="1756566" y="538973"/>
                      <a:pt x="1755723" y="568893"/>
                    </a:cubicBezTo>
                    <a:lnTo>
                      <a:pt x="124" y="568893"/>
                    </a:lnTo>
                    <a:cubicBezTo>
                      <a:pt x="-719" y="538973"/>
                      <a:pt x="1993" y="533033"/>
                      <a:pt x="30609" y="520709"/>
                    </a:cubicBezTo>
                    <a:cubicBezTo>
                      <a:pt x="65203" y="505397"/>
                      <a:pt x="165529" y="499838"/>
                      <a:pt x="207689" y="477021"/>
                    </a:cubicBezTo>
                    <a:cubicBezTo>
                      <a:pt x="223811" y="454842"/>
                      <a:pt x="231661" y="440922"/>
                      <a:pt x="238730" y="374839"/>
                    </a:cubicBezTo>
                    <a:cubicBezTo>
                      <a:pt x="238929" y="366043"/>
                      <a:pt x="271838" y="5563"/>
                      <a:pt x="273560" y="0"/>
                    </a:cubicBezTo>
                    <a:close/>
                  </a:path>
                </a:pathLst>
              </a:custGeom>
              <a:solidFill>
                <a:srgbClr val="E7ED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6111526" y="5550236"/>
                <a:ext cx="1235505" cy="130725"/>
              </a:xfrm>
              <a:custGeom>
                <a:avLst/>
                <a:gdLst>
                  <a:gd name="connsiteX0" fmla="*/ 12620 w 1235505"/>
                  <a:gd name="connsiteY0" fmla="*/ 0 h 130725"/>
                  <a:gd name="connsiteX1" fmla="*/ 1222885 w 1235505"/>
                  <a:gd name="connsiteY1" fmla="*/ 0 h 130725"/>
                  <a:gd name="connsiteX2" fmla="*/ 1224099 w 1235505"/>
                  <a:gd name="connsiteY2" fmla="*/ 11407 h 130725"/>
                  <a:gd name="connsiteX3" fmla="*/ 1233841 w 1235505"/>
                  <a:gd name="connsiteY3" fmla="*/ 112791 h 130725"/>
                  <a:gd name="connsiteX4" fmla="*/ 1235505 w 1235505"/>
                  <a:gd name="connsiteY4" fmla="*/ 130725 h 130725"/>
                  <a:gd name="connsiteX5" fmla="*/ 0 w 1235505"/>
                  <a:gd name="connsiteY5" fmla="*/ 130725 h 130725"/>
                  <a:gd name="connsiteX6" fmla="*/ 1665 w 1235505"/>
                  <a:gd name="connsiteY6" fmla="*/ 112791 h 130725"/>
                  <a:gd name="connsiteX7" fmla="*/ 11406 w 1235505"/>
                  <a:gd name="connsiteY7" fmla="*/ 11407 h 1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505" h="130725">
                    <a:moveTo>
                      <a:pt x="12620" y="0"/>
                    </a:moveTo>
                    <a:lnTo>
                      <a:pt x="1222885" y="0"/>
                    </a:lnTo>
                    <a:lnTo>
                      <a:pt x="1224099" y="11407"/>
                    </a:lnTo>
                    <a:cubicBezTo>
                      <a:pt x="1226229" y="32220"/>
                      <a:pt x="1229809" y="69695"/>
                      <a:pt x="1233841" y="112791"/>
                    </a:cubicBezTo>
                    <a:lnTo>
                      <a:pt x="1235505" y="130725"/>
                    </a:lnTo>
                    <a:lnTo>
                      <a:pt x="0" y="130725"/>
                    </a:lnTo>
                    <a:lnTo>
                      <a:pt x="1665" y="112791"/>
                    </a:lnTo>
                    <a:cubicBezTo>
                      <a:pt x="5696" y="69695"/>
                      <a:pt x="9276" y="32220"/>
                      <a:pt x="11406" y="11407"/>
                    </a:cubicBezTo>
                    <a:close/>
                  </a:path>
                </a:pathLst>
              </a:custGeom>
              <a:solidFill>
                <a:srgbClr val="E2E3E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1"/>
            <a:srcRect t="172" r="383" b="24116"/>
            <a:stretch>
              <a:fillRect/>
            </a:stretch>
          </p:blipFill>
          <p:spPr>
            <a:xfrm>
              <a:off x="1051645" y="2322149"/>
              <a:ext cx="4292274" cy="24801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>
              <a:fillRect/>
            </a:stretch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8610" y="175895"/>
            <a:ext cx="256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登录注册页面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ODCCAQO`}4~V0A7OASB[{X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" y="1143635"/>
            <a:ext cx="3600450" cy="5038725"/>
          </a:xfrm>
          <a:prstGeom prst="rect">
            <a:avLst/>
          </a:prstGeom>
        </p:spPr>
      </p:pic>
      <p:pic>
        <p:nvPicPr>
          <p:cNvPr id="5" name="图片 4" descr=")G~Y[R744%CDDG~K{I7JVN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080" y="1200785"/>
            <a:ext cx="3105150" cy="4981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8534" y="360642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登录成功后的页面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 rot="16200000">
            <a:off x="11710552" y="629650"/>
            <a:ext cx="67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4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pic>
        <p:nvPicPr>
          <p:cNvPr id="9" name="图片 8" descr=")%6}325[[2)KTEK6@~HZB8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730" y="1175385"/>
            <a:ext cx="2828925" cy="4895850"/>
          </a:xfrm>
          <a:prstGeom prst="rect">
            <a:avLst/>
          </a:prstGeom>
        </p:spPr>
      </p:pic>
      <p:pic>
        <p:nvPicPr>
          <p:cNvPr id="17" name="图片 16" descr="4G5B6H}_T$81}NWCO2L)[I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55" y="1113790"/>
            <a:ext cx="2847975" cy="501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5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88534" y="36064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显示身份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 descr="P6B[J%[Q40CK]GYEMZOX]F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055" y="998220"/>
            <a:ext cx="3200400" cy="5076825"/>
          </a:xfrm>
          <a:prstGeom prst="rect">
            <a:avLst/>
          </a:prstGeom>
        </p:spPr>
      </p:pic>
      <p:pic>
        <p:nvPicPr>
          <p:cNvPr id="50" name="图片 49" descr="LTBF`80%92GVHI4((U90J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85" y="969645"/>
            <a:ext cx="3114675" cy="5105400"/>
          </a:xfrm>
          <a:prstGeom prst="rect">
            <a:avLst/>
          </a:prstGeom>
        </p:spPr>
      </p:pic>
      <p:pic>
        <p:nvPicPr>
          <p:cNvPr id="60" name="图片 59" descr="1`IMNEI%VHO%YPEVKVFX0S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415" y="911860"/>
            <a:ext cx="3287395" cy="522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 rot="16200000">
            <a:off x="11710552" y="629650"/>
            <a:ext cx="67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6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4" y="360642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游戏起始页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 descr="WY(E(L)O5`WQJ$NK(35_P9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9290" y="1107440"/>
            <a:ext cx="2990850" cy="4943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 rot="16200000">
            <a:off x="11710552" y="629650"/>
            <a:ext cx="67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7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8534" y="360642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狼人页面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ZX}70{J)$4KC218VD23V47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933450"/>
            <a:ext cx="2886075" cy="4991100"/>
          </a:xfrm>
          <a:prstGeom prst="rect">
            <a:avLst/>
          </a:prstGeom>
        </p:spPr>
      </p:pic>
      <p:pic>
        <p:nvPicPr>
          <p:cNvPr id="23" name="图片 22" descr="YJ@$P%A}ASEMC5[_`N%V(J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90270"/>
            <a:ext cx="3219450" cy="507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预言家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RA2]BJVSS@70_L{GGDLQJ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1107440"/>
            <a:ext cx="3152775" cy="4895850"/>
          </a:xfrm>
          <a:prstGeom prst="rect">
            <a:avLst/>
          </a:prstGeom>
        </p:spPr>
      </p:pic>
      <p:pic>
        <p:nvPicPr>
          <p:cNvPr id="10" name="图片 9" descr="I_UHVR4T{AOBS~_UQ9{N[J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30" y="1107440"/>
            <a:ext cx="3094990" cy="5075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9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81000" y="360680"/>
            <a:ext cx="3169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女巫页面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XA8V%G0WHF66_%C@K]{[J)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968375"/>
            <a:ext cx="3169920" cy="5320665"/>
          </a:xfrm>
          <a:prstGeom prst="rect">
            <a:avLst/>
          </a:prstGeom>
        </p:spPr>
      </p:pic>
      <p:pic>
        <p:nvPicPr>
          <p:cNvPr id="6" name="图片 5" descr="0OJS`8_}KBU78P$ULHXZNA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20" y="968375"/>
            <a:ext cx="3382645" cy="530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WPS 演示</Application>
  <PresentationFormat>自定义</PresentationFormat>
  <Paragraphs>53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百度综艺简体</vt:lpstr>
      <vt:lpstr>方正粗黑宋简体</vt:lpstr>
      <vt:lpstr>Adobe 繁黑體 Std B</vt:lpstr>
      <vt:lpstr>黑体</vt:lpstr>
      <vt:lpstr>微软雅黑</vt:lpstr>
      <vt:lpstr>Vrinda</vt:lpstr>
      <vt:lpstr>方正大黑_GBK</vt:lpstr>
      <vt:lpstr>Miriam</vt:lpstr>
      <vt:lpstr>Agency FB</vt:lpstr>
      <vt:lpstr>造字工房力黑（非商用）常规体</vt:lpstr>
      <vt:lpstr>Meiryo</vt:lpstr>
      <vt:lpstr>Arial Narrow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左哼哼 °</cp:lastModifiedBy>
  <cp:revision>16</cp:revision>
  <dcterms:created xsi:type="dcterms:W3CDTF">2019-08-01T03:45:00Z</dcterms:created>
  <dcterms:modified xsi:type="dcterms:W3CDTF">2019-08-01T05:35:00Z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